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4518520"/>
          </a:xfrm>
        </p:spPr>
        <p:txBody>
          <a:bodyPr/>
          <a:lstStyle/>
          <a:p>
            <a:pPr algn="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безопасного поведения у детей дошкольного возраста.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/>
              <a:t>Гальцова</a:t>
            </a:r>
            <a:r>
              <a:rPr lang="ru-RU" sz="2400" dirty="0" smtClean="0"/>
              <a:t> </a:t>
            </a:r>
            <a:r>
              <a:rPr lang="ru-RU" sz="2400" dirty="0" smtClean="0"/>
              <a:t>А.С.</a:t>
            </a:r>
            <a:br>
              <a:rPr lang="ru-RU" sz="2400" dirty="0" smtClean="0"/>
            </a:br>
            <a:r>
              <a:rPr lang="ru-RU" sz="2400" dirty="0" smtClean="0"/>
              <a:t>Калашникова Ю.К.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деле решения вопроса безопасности ребенка не последнюю роль играют родители этого самого ребенка, которые должны быть примером и эталоном для малыша.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Важно добиться от родителей понимания того, что нельзя требовать от ребенка выполнения какого-либо правила поведения, если они сами не всегда ему следуют. Их особая родительская ответственность заключается в том, чтобы дома было как можно меньше опасных ситуаций.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Этот вопрос можно решить на родительском собрании, посвященном проблеме безопасности, стимулировать активное участие  родителей в работе по профилактике безопасности через беседы, консультации, проекты, участие в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мероприятиях по теме, участие в выставках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рисунков,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фотовыставках. Своевременно информировать родителей о тех или иных мероприятиях в группе, ДОУ.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 не только оберегать ребенка от опасности, но и готовить его встрече с возможными трудностями, формировать представление о наиболее опасных ситуациях, о необходимости соблюдения мер предосторожности, прививать ему навыки безопасного поведения в быту совместно с родителями, которые выступают для ребенка примером для подражания.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Актуальность темы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безопасности  жизнедеятельности человека признается во всем мире. Современная жизнь доказала необходимость обеспечения безопасности жизнедеятельности детей.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 актуальности данной темы можно говорить много  и все будет главное. Как сберечь здоровье детей? Как помочь разобраться в многообразии жизненных ситуаций? Как научить помогать друг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другу?...Анализируя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понятие «безопасность», мы поймем то, что для взрослого не является проблемной ситуацией, для ребенка может стать таковой…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Поэтому, особое беспокойство мы испытываем за маленьких, беззащитных граждан – дошколят.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 первых лет жизни любознательность ребенка, его активность в вопросах познания окружающего мира, поощряемая взрослыми, порой становится не безопасным для него…</a:t>
            </a: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686304" cy="57435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дошкольного развития можно назвать фундаментом, с которого начинается строительство и развитие  всего дальнейшего  -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характера, способностей, навыков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Именно в этот период  начинается процесс социализации, устанавливается  связь ребенка  с ведущими сферами бытия: миром людей, природы, предметным миром, закладывается фундамент здоровья, закладываются прочные основы  опыта жизнедеятельности, здорового образа жизни.</a:t>
            </a:r>
          </a:p>
          <a:p>
            <a:endParaRPr lang="ru-RU" dirty="0"/>
          </a:p>
        </p:txBody>
      </p:sp>
      <p:pic>
        <p:nvPicPr>
          <p:cNvPr id="5" name="Содержимое 4" descr="d4381bbd6a9edb35934dbeeecdde828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285728"/>
            <a:ext cx="3657600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14876" y="274320"/>
            <a:ext cx="3624452" cy="498348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 воспитанию безопасного поведения у детей — дать каждому ребенку основные понятия опасных для жизни ситуаций и особенностей поведения в них, сформировать у детей навыки осознанного безопасного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поведения.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C:\Users\User\Pictures\img_5710ada0e13e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4290"/>
            <a:ext cx="426720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Эту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цель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реализовать путём решения следующих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формировать у дошкольников представления об опасных и вредных факторах;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воспитывать навыки адекватного поведения в различных жизненных ситуациях;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развивать потребность и желание приобретать новые знания о правилах безопасного поведения;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учить детей пользоваться полученными знаниями на практике;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использовать различные средства и формы работы по воспитанию навыков безопасного поведения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реализации поставленных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(Согласно  ФГОС ДО  часть 1 п.1.6.)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-системность и последовательность (новая ступень опирается на уже усвоенное в предыдущий период)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-доступность (усложнение материала с учетом возрастных особенностей)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-включение в деятельность (игровую, познавательную, поисковую и др.виды)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-наглядность ( восприятие  правил  культуры безопасности лучше воспринимается через богатый иллюстративный материал)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-интеграция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-психологическая  комфортность (снятие стрессовых факторов)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методы обучения безопасному поведению: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Наглядные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(эффективны для закрепления представлений о правилах безопасности и последствиях их нарушений)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(сюжетно – ролевые, подвижные, дидактические игры)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Практические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упражнения, опыты, моделирование)</a:t>
            </a:r>
          </a:p>
          <a:p>
            <a:endParaRPr lang="ru-RU" dirty="0"/>
          </a:p>
        </p:txBody>
      </p:sp>
      <p:pic>
        <p:nvPicPr>
          <p:cNvPr id="4" name="Picture 2" descr="C:\Users\User\Pictures\depositphotos_31117007-stock-photo-two-brothers-playing-with-t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500570"/>
            <a:ext cx="2958598" cy="1585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Создание ППРС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1.Уголок безопасности (макеты  улиц с дорожными знаками, разметкой для транспорта  и пешеходов, светофор, пособия и атрибуты для  сюжетно-ролевых игр «Автобус», «Шофер», «Спасатели», «Скорая помощь» и др.)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Наглядный материал ( плакаты по ОБЖ, иллюстрированные стенды для детей и взрослых).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3.Настольные игры: «Опасно - не опасно», «Продолжи ряд». «Четвертый лишний», «Назови одним словом», «Так или не так» , «Азбука безопасности», «Пирамида здоровья», «Дорожные знаки», «Внимание, дорога» и т.д.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4.Познавательная и художественная литература, фотоальбомы, иллюстрации для рассматривания и обсуждения различных ситуаций»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Информационные уголки для родителей.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деятельности, через которые ребенок познает основы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Игра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Беседа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Наблюдения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Развлечения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Экскурсии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Решение ситуаций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730</Words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Формирование основ безопасного поведения у детей дошкольного возраста.  Гальцова А.С. Калашникова Ю.К. </vt:lpstr>
      <vt:lpstr>Актуальность темы </vt:lpstr>
      <vt:lpstr>Слайд 3</vt:lpstr>
      <vt:lpstr>Слайд 4</vt:lpstr>
      <vt:lpstr>Слайд 5</vt:lpstr>
      <vt:lpstr>Принципы реализации поставленных задач:</vt:lpstr>
      <vt:lpstr>Основные методы обучения безопасному поведению:</vt:lpstr>
      <vt:lpstr> Создание ППРС</vt:lpstr>
      <vt:lpstr>Виды деятельности, через которые ребенок познает основы безопасности</vt:lpstr>
      <vt:lpstr>ВЗАИМОДЕЙСТВИЕ С РОДИТЕЛЯМИ 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основ безопасного поведения у детей дошкольного возраста. </dc:title>
  <dc:creator>1</dc:creator>
  <cp:lastModifiedBy>1</cp:lastModifiedBy>
  <cp:revision>6</cp:revision>
  <dcterms:created xsi:type="dcterms:W3CDTF">2021-02-16T09:33:18Z</dcterms:created>
  <dcterms:modified xsi:type="dcterms:W3CDTF">2021-02-19T06:45:57Z</dcterms:modified>
</cp:coreProperties>
</file>